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6" r:id="rId12"/>
    <p:sldId id="427" r:id="rId13"/>
    <p:sldId id="425" r:id="rId14"/>
    <p:sldId id="400" r:id="rId15"/>
    <p:sldId id="424" r:id="rId16"/>
    <p:sldId id="407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25" autoAdjust="0"/>
    <p:restoredTop sz="94643"/>
  </p:normalViewPr>
  <p:slideViewPr>
    <p:cSldViewPr snapToGrid="0" snapToObjects="1">
      <p:cViewPr>
        <p:scale>
          <a:sx n="130" d="100"/>
          <a:sy n="130" d="100"/>
        </p:scale>
        <p:origin x="-1912" y="-80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gain, use </a:t>
            </a:r>
            <a:r>
              <a:rPr lang="en-US" sz="1800" b="1" dirty="0" smtClean="0">
                <a:latin typeface="Calibri"/>
                <a:cs typeface="Calibri"/>
              </a:rPr>
              <a:t>TF-IDF</a:t>
            </a:r>
            <a:r>
              <a:rPr lang="en-US" sz="1800" dirty="0" smtClean="0">
                <a:latin typeface="Calibri"/>
                <a:cs typeface="Calibri"/>
              </a:rPr>
              <a:t> 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2387"/>
              </p:ext>
            </p:extLst>
          </p:nvPr>
        </p:nvGraphicFramePr>
        <p:xfrm>
          <a:off x="406399" y="3344297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161302"/>
              </p:ext>
            </p:extLst>
          </p:nvPr>
        </p:nvGraphicFramePr>
        <p:xfrm>
          <a:off x="406399" y="3531807"/>
          <a:ext cx="8386763" cy="185927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sz="1800" b="1" dirty="0" smtClean="0">
                          <a:latin typeface="Calibri"/>
                          <a:cs typeface="Calibri"/>
                        </a:rPr>
                        <a:t>KNN</a:t>
                      </a:r>
                      <a:r>
                        <a:rPr lang="de-DE" sz="24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24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8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8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8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0.653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0.701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6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0.435</a:t>
                      </a:r>
                      <a:endParaRPr lang="nb-NO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3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de-AT" sz="1800" dirty="0" err="1" smtClean="0">
                <a:latin typeface="Calibri"/>
                <a:cs typeface="Calibri"/>
              </a:rPr>
              <a:t>Use</a:t>
            </a:r>
            <a:r>
              <a:rPr lang="de-AT" sz="1800" dirty="0" smtClean="0">
                <a:latin typeface="Calibri"/>
                <a:cs typeface="Calibri"/>
              </a:rPr>
              <a:t> </a:t>
            </a:r>
            <a:r>
              <a:rPr lang="de-AT" sz="1800" b="1" dirty="0" smtClean="0">
                <a:latin typeface="Calibri"/>
                <a:cs typeface="Calibri"/>
              </a:rPr>
              <a:t>Ensemble </a:t>
            </a:r>
            <a:r>
              <a:rPr lang="de-AT" sz="1800" b="1" dirty="0" err="1" smtClean="0">
                <a:latin typeface="Calibri"/>
                <a:cs typeface="Calibri"/>
              </a:rPr>
              <a:t>methods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dirty="0" err="1" smtClean="0">
                <a:latin typeface="Calibri"/>
                <a:cs typeface="Calibri"/>
              </a:rPr>
              <a:t>and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information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theoretical</a:t>
            </a:r>
            <a:r>
              <a:rPr lang="de-AT" sz="1800" b="1" dirty="0" smtClean="0">
                <a:latin typeface="Calibri"/>
                <a:cs typeface="Calibri"/>
              </a:rPr>
              <a:t> </a:t>
            </a:r>
            <a:r>
              <a:rPr lang="de-AT" sz="1800" b="1" dirty="0" err="1" smtClean="0">
                <a:latin typeface="Calibri"/>
                <a:cs typeface="Calibri"/>
              </a:rPr>
              <a:t>features</a:t>
            </a:r>
            <a:endParaRPr lang="de-AT" sz="1800" b="1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de-AT" sz="1800" b="1" dirty="0" smtClean="0">
                <a:latin typeface="Calibri"/>
                <a:cs typeface="Calibri"/>
                <a:sym typeface="Wingdings"/>
              </a:rPr>
              <a:t>Combine </a:t>
            </a:r>
            <a:r>
              <a:rPr lang="de-AT" sz="1800" b="1" dirty="0" err="1" smtClean="0">
                <a:latin typeface="Calibri"/>
                <a:cs typeface="Calibri"/>
                <a:sym typeface="Wingdings"/>
              </a:rPr>
              <a:t>predictions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of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several</a:t>
            </a:r>
            <a:r>
              <a:rPr lang="de-AT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AT" sz="1800" dirty="0" err="1" smtClean="0">
                <a:latin typeface="Calibri"/>
                <a:cs typeface="Calibri"/>
                <a:sym typeface="Wingdings"/>
              </a:rPr>
              <a:t>estimators</a:t>
            </a:r>
            <a:endParaRPr lang="is-IS" sz="1800" dirty="0" smtClean="0">
              <a:latin typeface="Calibri"/>
              <a:cs typeface="Calibri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045550"/>
              </p:ext>
            </p:extLst>
          </p:nvPr>
        </p:nvGraphicFramePr>
        <p:xfrm>
          <a:off x="406399" y="3531807"/>
          <a:ext cx="8386763" cy="20546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dirty="0" err="1" smtClean="0">
                          <a:latin typeface="Calibri"/>
                          <a:cs typeface="Calibri"/>
                        </a:rPr>
                        <a:t>Bagging</a:t>
                      </a:r>
                      <a:r>
                        <a:rPr lang="de-DE" sz="1600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sz="1600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200" b="0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base_estimator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 = </a:t>
                      </a:r>
                      <a:r>
                        <a:rPr lang="de-DE" sz="1200" b="1" i="1" kern="1200" dirty="0" err="1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>DecisionTree</a:t>
                      </a:r>
                      <a: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  <a:t/>
                      </a:r>
                      <a:br>
                        <a:rPr lang="de-DE" sz="1200" b="0" i="1" kern="1200" dirty="0" smtClean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Calibri"/>
                        </a:rPr>
                      </a:br>
                      <a:r>
                        <a:rPr lang="de-DE" sz="12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200" b="0" i="1" dirty="0" smtClean="0">
                          <a:latin typeface="Calibri"/>
                          <a:cs typeface="Calibri"/>
                        </a:rPr>
                        <a:t> = 40</a:t>
                      </a:r>
                      <a:endParaRPr lang="de-DE" sz="12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76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334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</a:t>
            </a:r>
            <a:r>
              <a:rPr lang="de-DE" sz="1800" dirty="0" err="1" smtClean="0">
                <a:latin typeface="Calibri"/>
                <a:cs typeface="Calibri"/>
              </a:rPr>
              <a:t>takes</a:t>
            </a:r>
            <a:r>
              <a:rPr lang="de-DE" sz="1800" dirty="0" smtClean="0">
                <a:latin typeface="Calibri"/>
                <a:cs typeface="Calibri"/>
              </a:rPr>
              <a:t> a </a:t>
            </a:r>
            <a:r>
              <a:rPr lang="de-DE" sz="1800" dirty="0" err="1" smtClean="0">
                <a:latin typeface="Calibri"/>
                <a:cs typeface="Calibri"/>
              </a:rPr>
              <a:t>lot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effort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Engineering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work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much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better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i.e. </a:t>
            </a: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Reason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processed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reasonable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7028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occurrences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(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features</a:t>
            </a:r>
            <a:r>
              <a:rPr lang="de-DE" sz="1800" dirty="0" smtClean="0">
                <a:latin typeface="Calibri"/>
                <a:cs typeface="Calibri"/>
              </a:rPr>
              <a:t>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864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89475"/>
              </p:ext>
            </p:extLst>
          </p:nvPr>
        </p:nvGraphicFramePr>
        <p:xfrm>
          <a:off x="6337300" y="51572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572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39351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1963" y="53848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607</Words>
  <Application>Microsoft Macintosh PowerPoint</Application>
  <PresentationFormat>Bildschirmpräsentation (4:3)</PresentationFormat>
  <Paragraphs>205</Paragraphs>
  <Slides>16</Slides>
  <Notes>11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774</cp:revision>
  <dcterms:created xsi:type="dcterms:W3CDTF">2005-10-19T08:19:59Z</dcterms:created>
  <dcterms:modified xsi:type="dcterms:W3CDTF">2016-06-22T19:34:56Z</dcterms:modified>
</cp:coreProperties>
</file>